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074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Business Coaching &amp; Integration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7971"/>
            <a:ext cx="6400800" cy="1752600"/>
          </a:xfrm>
        </p:spPr>
        <p:txBody>
          <a:bodyPr/>
          <a:lstStyle/>
          <a:p>
            <a:r>
              <a:rPr lang="de-DE" b="1" dirty="0"/>
              <a:t>Zukunft gestalten – mit Kompetenz und Leidenschaft</a:t>
            </a:r>
          </a:p>
          <a:p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328844D9-EAF7-6B2A-2085-5BA719833F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10" t="8752" r="2105" b="6848"/>
          <a:stretch/>
        </p:blipFill>
        <p:spPr>
          <a:xfrm>
            <a:off x="0" y="0"/>
            <a:ext cx="9144000" cy="322217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A1B3860-3C91-5333-5C8B-CD3D32BFA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1" y="462630"/>
            <a:ext cx="9106689" cy="218713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D39D810-1D5F-ADD7-8D9C-6A888249CAA3}"/>
              </a:ext>
            </a:extLst>
          </p:cNvPr>
          <p:cNvSpPr txBox="1"/>
          <p:nvPr/>
        </p:nvSpPr>
        <p:spPr>
          <a:xfrm rot="20799409">
            <a:off x="5913984" y="5570197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 /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Individuelle</a:t>
            </a:r>
            <a:r>
              <a:rPr dirty="0"/>
              <a:t> </a:t>
            </a:r>
            <a:r>
              <a:rPr dirty="0" err="1"/>
              <a:t>Begleitung</a:t>
            </a:r>
            <a:r>
              <a:rPr dirty="0"/>
              <a:t> und Empowerment</a:t>
            </a:r>
          </a:p>
          <a:p>
            <a:r>
              <a:rPr dirty="0"/>
              <a:t>Menschen in </a:t>
            </a:r>
            <a:r>
              <a:rPr dirty="0" err="1"/>
              <a:t>beruflichen</a:t>
            </a:r>
            <a:r>
              <a:rPr dirty="0"/>
              <a:t> </a:t>
            </a:r>
            <a:r>
              <a:rPr dirty="0" err="1"/>
              <a:t>Übergangsphasen</a:t>
            </a:r>
            <a:r>
              <a:rPr dirty="0"/>
              <a:t> </a:t>
            </a:r>
            <a:r>
              <a:rPr dirty="0" err="1"/>
              <a:t>gezielt</a:t>
            </a:r>
            <a:r>
              <a:rPr dirty="0"/>
              <a:t> </a:t>
            </a:r>
            <a:r>
              <a:rPr dirty="0" err="1"/>
              <a:t>unterstützen</a:t>
            </a:r>
            <a:endParaRPr dirty="0"/>
          </a:p>
          <a:p>
            <a:r>
              <a:rPr dirty="0" err="1"/>
              <a:t>Individuelle</a:t>
            </a:r>
            <a:r>
              <a:rPr dirty="0"/>
              <a:t> </a:t>
            </a:r>
            <a:r>
              <a:rPr dirty="0" err="1"/>
              <a:t>Stärken</a:t>
            </a:r>
            <a:r>
              <a:rPr dirty="0"/>
              <a:t> </a:t>
            </a:r>
            <a:r>
              <a:rPr dirty="0" err="1"/>
              <a:t>identifizieren</a:t>
            </a:r>
            <a:r>
              <a:rPr dirty="0"/>
              <a:t> und </a:t>
            </a:r>
            <a:r>
              <a:rPr dirty="0" err="1"/>
              <a:t>fördern</a:t>
            </a:r>
            <a:endParaRPr dirty="0"/>
          </a:p>
          <a:p>
            <a:r>
              <a:rPr dirty="0" err="1"/>
              <a:t>Nachhaltige</a:t>
            </a:r>
            <a:r>
              <a:rPr dirty="0"/>
              <a:t> Integration in den </a:t>
            </a:r>
            <a:r>
              <a:rPr dirty="0" err="1"/>
              <a:t>Arbeitsmarkt</a:t>
            </a:r>
            <a:r>
              <a:rPr dirty="0"/>
              <a:t> </a:t>
            </a:r>
            <a:r>
              <a:rPr dirty="0" err="1"/>
              <a:t>ermöglichen</a:t>
            </a:r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B8642EEC-0AFB-42D0-7A22-6F0CA7410E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60B1A0E-3534-A086-E9A3-DC51DA8625C3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Angebot: Coaching 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Unterstützung</a:t>
            </a:r>
            <a:r>
              <a:rPr dirty="0"/>
              <a:t> </a:t>
            </a:r>
            <a:r>
              <a:rPr dirty="0" err="1"/>
              <a:t>bei</a:t>
            </a:r>
            <a:r>
              <a:rPr dirty="0"/>
              <a:t> </a:t>
            </a:r>
            <a:r>
              <a:rPr dirty="0" err="1"/>
              <a:t>beruflicher</a:t>
            </a:r>
            <a:r>
              <a:rPr dirty="0"/>
              <a:t> </a:t>
            </a:r>
            <a:r>
              <a:rPr dirty="0" err="1"/>
              <a:t>Neuorientierung</a:t>
            </a:r>
            <a:r>
              <a:rPr dirty="0"/>
              <a:t> und </a:t>
            </a:r>
            <a:r>
              <a:rPr dirty="0" err="1"/>
              <a:t>Wiedereinstieg</a:t>
            </a:r>
            <a:endParaRPr dirty="0"/>
          </a:p>
          <a:p>
            <a:r>
              <a:rPr dirty="0" err="1"/>
              <a:t>Individuelles</a:t>
            </a:r>
            <a:r>
              <a:rPr dirty="0"/>
              <a:t> Coaching für </a:t>
            </a:r>
            <a:r>
              <a:rPr dirty="0" err="1"/>
              <a:t>Arbeitssuchende</a:t>
            </a:r>
            <a:r>
              <a:rPr dirty="0"/>
              <a:t> und </a:t>
            </a:r>
            <a:r>
              <a:rPr dirty="0" err="1"/>
              <a:t>Rehabilitanden</a:t>
            </a:r>
            <a:endParaRPr dirty="0"/>
          </a:p>
          <a:p>
            <a:r>
              <a:rPr dirty="0" err="1"/>
              <a:t>Akquise</a:t>
            </a:r>
            <a:r>
              <a:rPr dirty="0"/>
              <a:t> von </a:t>
            </a:r>
            <a:r>
              <a:rPr dirty="0" err="1"/>
              <a:t>Praktika</a:t>
            </a:r>
            <a:r>
              <a:rPr dirty="0"/>
              <a:t> und </a:t>
            </a:r>
            <a:r>
              <a:rPr dirty="0" err="1"/>
              <a:t>Lehrstellen</a:t>
            </a:r>
            <a:endParaRPr dirty="0"/>
          </a:p>
          <a:p>
            <a:r>
              <a:rPr dirty="0" err="1"/>
              <a:t>Beratung</a:t>
            </a:r>
            <a:r>
              <a:rPr dirty="0"/>
              <a:t> für </a:t>
            </a:r>
            <a:r>
              <a:rPr dirty="0" err="1"/>
              <a:t>Arbeitgeber</a:t>
            </a:r>
            <a:r>
              <a:rPr dirty="0"/>
              <a:t> </a:t>
            </a:r>
            <a:r>
              <a:rPr dirty="0" err="1"/>
              <a:t>zur</a:t>
            </a:r>
            <a:r>
              <a:rPr dirty="0"/>
              <a:t> Integration von </a:t>
            </a:r>
            <a:r>
              <a:rPr dirty="0" err="1"/>
              <a:t>Mitarbeitenden</a:t>
            </a:r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6F76F1BC-DCEB-81B6-28E8-52D4C22219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A6EA09A-8C57-D175-A57D-19D48BBF630F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Zielgruppen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Versicherungen</a:t>
            </a:r>
            <a:r>
              <a:rPr dirty="0"/>
              <a:t> für </a:t>
            </a:r>
            <a:r>
              <a:rPr dirty="0" err="1"/>
              <a:t>Berufsabklärung</a:t>
            </a:r>
            <a:r>
              <a:rPr dirty="0"/>
              <a:t> und </a:t>
            </a:r>
            <a:r>
              <a:rPr dirty="0" err="1"/>
              <a:t>Wiedereingliederung</a:t>
            </a:r>
            <a:endParaRPr dirty="0"/>
          </a:p>
          <a:p>
            <a:r>
              <a:rPr dirty="0" err="1"/>
              <a:t>Einzelpersonen</a:t>
            </a:r>
            <a:r>
              <a:rPr dirty="0"/>
              <a:t> (</a:t>
            </a:r>
            <a:r>
              <a:rPr dirty="0" err="1"/>
              <a:t>Arbeitssuchende</a:t>
            </a:r>
            <a:r>
              <a:rPr dirty="0"/>
              <a:t>, </a:t>
            </a:r>
            <a:r>
              <a:rPr dirty="0" err="1"/>
              <a:t>Führungskräfte</a:t>
            </a:r>
            <a:r>
              <a:rPr dirty="0"/>
              <a:t>, </a:t>
            </a:r>
            <a:r>
              <a:rPr dirty="0" err="1"/>
              <a:t>Jugendliche</a:t>
            </a:r>
            <a:r>
              <a:rPr dirty="0"/>
              <a:t>)</a:t>
            </a:r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7FDF5321-2854-66F7-9DA0-AA681998E9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49342E2-FDA3-2AFA-76F1-99D8FD686CBA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Mitbewerber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6820"/>
            <a:ext cx="8229600" cy="4525963"/>
          </a:xfrm>
        </p:spPr>
        <p:txBody>
          <a:bodyPr/>
          <a:lstStyle/>
          <a:p>
            <a:r>
              <a:rPr dirty="0" err="1"/>
              <a:t>Fokusarbeit</a:t>
            </a:r>
            <a:endParaRPr dirty="0"/>
          </a:p>
          <a:p>
            <a:r>
              <a:rPr dirty="0"/>
              <a:t>SAH </a:t>
            </a:r>
            <a:r>
              <a:rPr dirty="0" err="1"/>
              <a:t>Zentralschweiz</a:t>
            </a:r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AFCAD46F-3091-796E-A869-CBDBFBEAF5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016D24F-B411-B42D-0C95-122226FF0FB2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Break-Even-Analyse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Fixkosten</a:t>
            </a:r>
            <a:r>
              <a:rPr dirty="0"/>
              <a:t> </a:t>
            </a:r>
            <a:r>
              <a:rPr dirty="0" err="1"/>
              <a:t>bestimmen</a:t>
            </a:r>
            <a:r>
              <a:rPr dirty="0"/>
              <a:t>: </a:t>
            </a:r>
            <a:r>
              <a:rPr dirty="0" err="1"/>
              <a:t>Miete</a:t>
            </a:r>
            <a:r>
              <a:rPr dirty="0"/>
              <a:t>, Versicherung, </a:t>
            </a:r>
            <a:r>
              <a:rPr dirty="0" err="1"/>
              <a:t>Werbung</a:t>
            </a:r>
            <a:endParaRPr dirty="0"/>
          </a:p>
          <a:p>
            <a:r>
              <a:rPr dirty="0"/>
              <a:t>Variable Kosten: </a:t>
            </a:r>
            <a:r>
              <a:rPr dirty="0" err="1"/>
              <a:t>Reisekosten</a:t>
            </a:r>
            <a:r>
              <a:rPr dirty="0"/>
              <a:t>, Material</a:t>
            </a:r>
          </a:p>
          <a:p>
            <a:r>
              <a:rPr dirty="0" err="1"/>
              <a:t>Deckungsbeitrag</a:t>
            </a:r>
            <a:r>
              <a:rPr dirty="0"/>
              <a:t> &amp; Break-Even-Point: 24 </a:t>
            </a:r>
            <a:r>
              <a:rPr dirty="0" err="1"/>
              <a:t>Sitzungen</a:t>
            </a:r>
            <a:r>
              <a:rPr dirty="0"/>
              <a:t>/Monat </a:t>
            </a:r>
            <a:r>
              <a:rPr dirty="0" err="1"/>
              <a:t>notwendig</a:t>
            </a:r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A73F1766-B8B1-6114-572E-C3B58F6CEDE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F9D39A6-74B5-5A70-FFB7-3E3C63EC6238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Unique Selling Proposition (USP)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Individuelle</a:t>
            </a:r>
            <a:r>
              <a:rPr dirty="0"/>
              <a:t>, </a:t>
            </a:r>
            <a:r>
              <a:rPr dirty="0" err="1"/>
              <a:t>praxisnahe</a:t>
            </a:r>
            <a:r>
              <a:rPr dirty="0"/>
              <a:t> Coaching-</a:t>
            </a:r>
            <a:r>
              <a:rPr dirty="0" err="1"/>
              <a:t>Ansätze</a:t>
            </a:r>
            <a:endParaRPr dirty="0"/>
          </a:p>
          <a:p>
            <a:r>
              <a:rPr dirty="0" err="1"/>
              <a:t>Verbindung</a:t>
            </a:r>
            <a:r>
              <a:rPr dirty="0"/>
              <a:t> von </a:t>
            </a:r>
            <a:r>
              <a:rPr dirty="0" err="1"/>
              <a:t>Bildungs</a:t>
            </a:r>
            <a:r>
              <a:rPr dirty="0"/>
              <a:t>- und </a:t>
            </a:r>
            <a:r>
              <a:rPr dirty="0" err="1"/>
              <a:t>Arbeitsmarktkenntnissen</a:t>
            </a:r>
            <a:endParaRPr dirty="0"/>
          </a:p>
          <a:p>
            <a:r>
              <a:rPr dirty="0"/>
              <a:t>Hohe </a:t>
            </a:r>
            <a:r>
              <a:rPr dirty="0" err="1"/>
              <a:t>Kompetenz</a:t>
            </a:r>
            <a:r>
              <a:rPr dirty="0"/>
              <a:t> und </a:t>
            </a:r>
            <a:r>
              <a:rPr dirty="0" err="1"/>
              <a:t>Leidenschaft</a:t>
            </a:r>
            <a:endParaRPr dirty="0"/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F2E8DA41-EC65-47DC-12D6-9DAAF1BB69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EFAB3A3-4ECB-E7F5-7057-CC13DE149920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SWOT-Analyse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Stärken: Erfahrung, Netzwerk, interkulturelle Kompetenz</a:t>
            </a:r>
          </a:p>
          <a:p>
            <a:r>
              <a:t>Schwächen: Markenbekanntheit, begrenzte Ressourcen</a:t>
            </a:r>
          </a:p>
          <a:p>
            <a:r>
              <a:t>Chancen: Wachstum Coaching-Markt, Digitalisierung</a:t>
            </a:r>
          </a:p>
          <a:p>
            <a:r>
              <a:t>Risiken: Wettbewerb, wirtschaftliche Unsicherheit</a:t>
            </a:r>
          </a:p>
        </p:txBody>
      </p:sp>
      <p:pic>
        <p:nvPicPr>
          <p:cNvPr id="5" name="Grafik 4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7E793E94-105B-43BB-250C-5245E8AC8B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E8735FE8-EF87-A563-1609-4772A6AD0AAC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Marketingstrategie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Online-</a:t>
            </a:r>
            <a:r>
              <a:rPr dirty="0" err="1"/>
              <a:t>Präsenz</a:t>
            </a:r>
            <a:r>
              <a:rPr dirty="0"/>
              <a:t>: Website, LinkedIn, Blog</a:t>
            </a:r>
          </a:p>
          <a:p>
            <a:r>
              <a:rPr dirty="0"/>
              <a:t>Networking: Events, </a:t>
            </a:r>
            <a:r>
              <a:rPr dirty="0" err="1"/>
              <a:t>Kooperationen</a:t>
            </a:r>
            <a:endParaRPr dirty="0"/>
          </a:p>
          <a:p>
            <a:r>
              <a:rPr dirty="0" err="1"/>
              <a:t>Direktmarketing</a:t>
            </a:r>
            <a:r>
              <a:rPr dirty="0"/>
              <a:t>: </a:t>
            </a:r>
            <a:r>
              <a:rPr dirty="0" err="1"/>
              <a:t>gezielte</a:t>
            </a:r>
            <a:r>
              <a:rPr dirty="0"/>
              <a:t> </a:t>
            </a:r>
            <a:r>
              <a:rPr dirty="0" err="1"/>
              <a:t>Kundenansprache</a:t>
            </a:r>
            <a:endParaRPr dirty="0"/>
          </a:p>
        </p:txBody>
      </p:sp>
      <p:pic>
        <p:nvPicPr>
          <p:cNvPr id="7" name="Grafik 6" descr="Ein Bild, das Text, Schrift, Logo, Symbol enthält.&#10;&#10;KI-generierte Inhalte können fehlerhaft sein.">
            <a:extLst>
              <a:ext uri="{FF2B5EF4-FFF2-40B4-BE49-F238E27FC236}">
                <a16:creationId xmlns:a16="http://schemas.microsoft.com/office/drawing/2014/main" id="{61BE3F44-11E5-AB5E-2643-DF97CE4C3F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45" t="7937" r="2969" b="5714"/>
          <a:stretch/>
        </p:blipFill>
        <p:spPr>
          <a:xfrm>
            <a:off x="5421088" y="5564728"/>
            <a:ext cx="3722912" cy="129327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BF6AC72-C924-1786-AB43-12B21A0AF47C}"/>
              </a:ext>
            </a:extLst>
          </p:cNvPr>
          <p:cNvSpPr txBox="1"/>
          <p:nvPr/>
        </p:nvSpPr>
        <p:spPr>
          <a:xfrm rot="20799409">
            <a:off x="2605822" y="5862759"/>
            <a:ext cx="279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Zukunftbauer.ch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Bildschirmpräsentation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Business Coaching &amp; Integration</vt:lpstr>
      <vt:lpstr>Vision / Mission</vt:lpstr>
      <vt:lpstr>Angebot: Coaching Etter</vt:lpstr>
      <vt:lpstr>Zielgruppen</vt:lpstr>
      <vt:lpstr>Mitbewerber</vt:lpstr>
      <vt:lpstr>Break-Even-Analyse</vt:lpstr>
      <vt:lpstr>Unique Selling Proposition (USP)</vt:lpstr>
      <vt:lpstr>SWOT-Analyse</vt:lpstr>
      <vt:lpstr>Marketingstrategie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Philipp Etter</dc:creator>
  <cp:keywords/>
  <dc:description>generated using python-pptx</dc:description>
  <cp:lastModifiedBy>Philipp Etter</cp:lastModifiedBy>
  <cp:revision>9</cp:revision>
  <dcterms:created xsi:type="dcterms:W3CDTF">2013-01-27T09:14:16Z</dcterms:created>
  <dcterms:modified xsi:type="dcterms:W3CDTF">2025-03-13T12:42:17Z</dcterms:modified>
  <cp:category/>
</cp:coreProperties>
</file>